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23677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92027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921049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6718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971374-D93E-4E18-B306-4B8667F3CC90}" type="datetimeFigureOut">
              <a:rPr lang="en-IN" smtClean="0"/>
              <a:t>09-01-2023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37317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53104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6971374-D93E-4E18-B306-4B8667F3CC90}" type="datetimeFigureOut">
              <a:rPr lang="en-IN" smtClean="0"/>
              <a:t>09-01-2023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47940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6971374-D93E-4E18-B306-4B8667F3CC90}" type="datetimeFigureOut">
              <a:rPr lang="en-IN" smtClean="0"/>
              <a:t>09-01-2023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883372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1374-D93E-4E18-B306-4B8667F3CC90}" type="datetimeFigureOut">
              <a:rPr lang="en-IN" smtClean="0"/>
              <a:t>09-01-2023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204931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340949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971374-D93E-4E18-B306-4B8667F3CC90}" type="datetimeFigureOut">
              <a:rPr lang="en-IN" smtClean="0"/>
              <a:t>09-01-2023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D1D2D0-CA15-445E-9816-32AB264313FF}" type="slidenum">
              <a:rPr lang="en-IN" smtClean="0"/>
              <a:t>‹#›</a:t>
            </a:fld>
            <a:endParaRPr lang="en-IN"/>
          </a:p>
        </p:txBody>
      </p:sp>
    </p:spTree>
    <p:extLst>
      <p:ext uri="{BB962C8B-B14F-4D97-AF65-F5344CB8AC3E}">
        <p14:creationId xmlns:p14="http://schemas.microsoft.com/office/powerpoint/2010/main" val="168707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971374-D93E-4E18-B306-4B8667F3CC90}" type="datetimeFigureOut">
              <a:rPr lang="en-IN" smtClean="0"/>
              <a:t>09-01-2023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1D2D0-CA15-445E-9816-32AB264313FF}" type="slidenum">
              <a:rPr lang="en-IN" smtClean="0"/>
              <a:t>‹#›</a:t>
            </a:fld>
            <a:endParaRPr lang="en-IN"/>
          </a:p>
        </p:txBody>
      </p:sp>
    </p:spTree>
    <p:extLst>
      <p:ext uri="{BB962C8B-B14F-4D97-AF65-F5344CB8AC3E}">
        <p14:creationId xmlns:p14="http://schemas.microsoft.com/office/powerpoint/2010/main" val="203551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034682"/>
          </a:xfrm>
        </p:spPr>
        <p:txBody>
          <a:bodyPr>
            <a:normAutofit fontScale="90000"/>
          </a:bodyPr>
          <a:lstStyle/>
          <a:p>
            <a:r>
              <a:rPr lang="en-US" u="sng" dirty="0"/>
              <a:t>KHATRA ADIBASI MAHAVIDYALAYA</a:t>
            </a:r>
            <a:r>
              <a:rPr lang="en-IN" dirty="0"/>
              <a:t/>
            </a:r>
            <a:br>
              <a:rPr lang="en-IN" dirty="0"/>
            </a:br>
            <a:r>
              <a:rPr lang="en-US" b="1" dirty="0"/>
              <a:t>      </a:t>
            </a:r>
            <a:r>
              <a:rPr lang="en-US" b="1" dirty="0" smtClean="0"/>
              <a:t>E-Content          </a:t>
            </a:r>
            <a:r>
              <a:rPr lang="en-IN" dirty="0"/>
              <a:t/>
            </a:r>
            <a:br>
              <a:rPr lang="en-IN" dirty="0"/>
            </a:br>
            <a:r>
              <a:rPr lang="en-US" b="1" dirty="0"/>
              <a:t> Department : Commerce</a:t>
            </a:r>
            <a:r>
              <a:rPr lang="en-IN" dirty="0"/>
              <a:t/>
            </a:r>
            <a:br>
              <a:rPr lang="en-IN" dirty="0"/>
            </a:br>
            <a:r>
              <a:rPr lang="en-US" b="1" dirty="0"/>
              <a:t>Semester: I (Honours)</a:t>
            </a:r>
            <a:r>
              <a:rPr lang="en-IN" dirty="0"/>
              <a:t/>
            </a:r>
            <a:br>
              <a:rPr lang="en-IN" dirty="0"/>
            </a:br>
            <a:r>
              <a:rPr lang="en-US" b="1" dirty="0"/>
              <a:t>Session: 2018-2019</a:t>
            </a:r>
            <a:r>
              <a:rPr lang="en-IN" dirty="0"/>
              <a:t/>
            </a:r>
            <a:br>
              <a:rPr lang="en-IN" dirty="0"/>
            </a:br>
            <a:r>
              <a:rPr lang="en-US" sz="2800" b="1" dirty="0"/>
              <a:t>Subject : Management Theory ( BCOMH 103 GE-1 )</a:t>
            </a:r>
            <a:r>
              <a:rPr lang="en-IN" sz="2800" dirty="0"/>
              <a:t/>
            </a:r>
            <a:br>
              <a:rPr lang="en-IN" sz="2800" dirty="0"/>
            </a:br>
            <a:r>
              <a:rPr lang="en-US" b="1" dirty="0"/>
              <a:t>Topic: CONTROL</a:t>
            </a:r>
            <a:r>
              <a:rPr lang="en-IN" dirty="0"/>
              <a:t/>
            </a:r>
            <a:br>
              <a:rPr lang="en-IN" dirty="0"/>
            </a:br>
            <a:r>
              <a:rPr lang="en-US" sz="3900" b="1" dirty="0"/>
              <a:t>Name of Teacher : Prof. </a:t>
            </a:r>
            <a:r>
              <a:rPr lang="en-US" sz="3900" b="1" dirty="0" err="1"/>
              <a:t>Kalyan</a:t>
            </a:r>
            <a:r>
              <a:rPr lang="en-US" sz="3900" b="1" dirty="0"/>
              <a:t> Kanti </a:t>
            </a:r>
            <a:r>
              <a:rPr lang="en-US" sz="3900" b="1" dirty="0" err="1"/>
              <a:t>Dutta</a:t>
            </a:r>
            <a:r>
              <a:rPr lang="en-IN" sz="3900" dirty="0"/>
              <a:t/>
            </a:r>
            <a:br>
              <a:rPr lang="en-IN" sz="3900" dirty="0"/>
            </a:br>
            <a:endParaRPr lang="en-IN" sz="3900" dirty="0"/>
          </a:p>
        </p:txBody>
      </p:sp>
    </p:spTree>
    <p:extLst>
      <p:ext uri="{BB962C8B-B14F-4D97-AF65-F5344CB8AC3E}">
        <p14:creationId xmlns:p14="http://schemas.microsoft.com/office/powerpoint/2010/main" val="2927379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40968"/>
            <a:ext cx="8229600" cy="1143000"/>
          </a:xfrm>
        </p:spPr>
        <p:txBody>
          <a:bodyPr>
            <a:normAutofit fontScale="90000"/>
          </a:bodyPr>
          <a:lstStyle/>
          <a:p>
            <a:r>
              <a:rPr lang="en-IN" b="1" dirty="0"/>
              <a:t> </a:t>
            </a:r>
            <a:r>
              <a:rPr lang="en-US" sz="2200" b="1" dirty="0"/>
              <a:t>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a:t>
            </a:r>
            <a:endParaRPr lang="en-IN" sz="2200"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u="sng" smtClean="0"/>
              <a:t>Definition of control</a:t>
            </a:r>
            <a:endParaRPr lang="en-IN" dirty="0"/>
          </a:p>
        </p:txBody>
      </p:sp>
    </p:spTree>
    <p:extLst>
      <p:ext uri="{BB962C8B-B14F-4D97-AF65-F5344CB8AC3E}">
        <p14:creationId xmlns:p14="http://schemas.microsoft.com/office/powerpoint/2010/main" val="354864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Features of control</a:t>
            </a:r>
            <a:endParaRPr lang="en-IN" dirty="0"/>
          </a:p>
        </p:txBody>
      </p:sp>
      <p:sp>
        <p:nvSpPr>
          <p:cNvPr id="4" name="TextBox 3"/>
          <p:cNvSpPr txBox="1"/>
          <p:nvPr/>
        </p:nvSpPr>
        <p:spPr>
          <a:xfrm>
            <a:off x="2555776" y="1412776"/>
            <a:ext cx="3941977" cy="4524315"/>
          </a:xfrm>
          <a:prstGeom prst="rect">
            <a:avLst/>
          </a:prstGeom>
          <a:noFill/>
        </p:spPr>
        <p:txBody>
          <a:bodyPr wrap="none" rtlCol="0">
            <a:spAutoFit/>
          </a:bodyPr>
          <a:lstStyle/>
          <a:p>
            <a:r>
              <a:rPr lang="en-US" b="1" dirty="0"/>
              <a:t>1 purposiveness </a:t>
            </a:r>
            <a:endParaRPr lang="en-IN" dirty="0"/>
          </a:p>
          <a:p>
            <a:r>
              <a:rPr lang="en-US" b="1" dirty="0"/>
              <a:t>2  flexibility </a:t>
            </a:r>
            <a:endParaRPr lang="en-IN" dirty="0"/>
          </a:p>
          <a:p>
            <a:r>
              <a:rPr lang="en-US" b="1" dirty="0"/>
              <a:t>3 speed and promptness </a:t>
            </a:r>
            <a:endParaRPr lang="en-IN" dirty="0"/>
          </a:p>
          <a:p>
            <a:r>
              <a:rPr lang="en-US" b="1" dirty="0"/>
              <a:t>4 Economical </a:t>
            </a:r>
            <a:endParaRPr lang="en-IN" dirty="0"/>
          </a:p>
          <a:p>
            <a:r>
              <a:rPr lang="en-US" b="1" dirty="0"/>
              <a:t>5 Easy to understand </a:t>
            </a:r>
            <a:endParaRPr lang="en-IN" dirty="0"/>
          </a:p>
          <a:p>
            <a:r>
              <a:rPr lang="en-US" b="1" dirty="0"/>
              <a:t>6 Continuity </a:t>
            </a:r>
            <a:endParaRPr lang="en-IN" dirty="0"/>
          </a:p>
          <a:p>
            <a:r>
              <a:rPr lang="en-US" b="1" dirty="0"/>
              <a:t>7 strategic control </a:t>
            </a:r>
            <a:endParaRPr lang="en-IN" dirty="0"/>
          </a:p>
          <a:p>
            <a:r>
              <a:rPr lang="en-US" b="1" dirty="0"/>
              <a:t>8 control of exceptions </a:t>
            </a:r>
            <a:endParaRPr lang="en-IN" dirty="0"/>
          </a:p>
          <a:p>
            <a:r>
              <a:rPr lang="en-US" b="1" dirty="0"/>
              <a:t>9 Objectivity of control criterion </a:t>
            </a:r>
            <a:endParaRPr lang="en-IN" dirty="0"/>
          </a:p>
          <a:p>
            <a:r>
              <a:rPr lang="en-US" b="1" dirty="0"/>
              <a:t>10 Pervasiveness </a:t>
            </a:r>
            <a:endParaRPr lang="en-IN" dirty="0"/>
          </a:p>
          <a:p>
            <a:r>
              <a:rPr lang="en-US" b="1" dirty="0"/>
              <a:t>11 Timeliness </a:t>
            </a:r>
            <a:endParaRPr lang="en-IN" dirty="0"/>
          </a:p>
          <a:p>
            <a:r>
              <a:rPr lang="en-US" b="1" dirty="0"/>
              <a:t>12 Forward looking </a:t>
            </a:r>
            <a:endParaRPr lang="en-IN" dirty="0"/>
          </a:p>
          <a:p>
            <a:r>
              <a:rPr lang="en-US" b="1" dirty="0"/>
              <a:t>13 Preventive efforts </a:t>
            </a:r>
            <a:endParaRPr lang="en-IN" dirty="0"/>
          </a:p>
          <a:p>
            <a:r>
              <a:rPr lang="en-US" b="1" dirty="0"/>
              <a:t>14 Integrated and co- ordinated efforts </a:t>
            </a:r>
            <a:endParaRPr lang="en-IN" dirty="0"/>
          </a:p>
          <a:p>
            <a:r>
              <a:rPr lang="en-US" b="1" dirty="0"/>
              <a:t>15 Function of the last or final stage  </a:t>
            </a:r>
            <a:endParaRPr lang="en-IN" dirty="0"/>
          </a:p>
          <a:p>
            <a:endParaRPr lang="en-IN" dirty="0"/>
          </a:p>
        </p:txBody>
      </p:sp>
    </p:spTree>
    <p:extLst>
      <p:ext uri="{BB962C8B-B14F-4D97-AF65-F5344CB8AC3E}">
        <p14:creationId xmlns:p14="http://schemas.microsoft.com/office/powerpoint/2010/main" val="2541992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a:t>Organisational</a:t>
            </a:r>
            <a:r>
              <a:rPr lang="en-US" b="1" u="sng" dirty="0"/>
              <a:t> Factors Creating the Needs of Control</a:t>
            </a:r>
            <a:r>
              <a:rPr lang="en-IN" dirty="0"/>
              <a:t/>
            </a:r>
            <a:br>
              <a:rPr lang="en-IN" dirty="0"/>
            </a:br>
            <a:endParaRPr lang="en-IN" dirty="0"/>
          </a:p>
        </p:txBody>
      </p:sp>
      <p:sp>
        <p:nvSpPr>
          <p:cNvPr id="3" name="Content Placeholder 2"/>
          <p:cNvSpPr>
            <a:spLocks noGrp="1"/>
          </p:cNvSpPr>
          <p:nvPr>
            <p:ph idx="1"/>
          </p:nvPr>
        </p:nvSpPr>
        <p:spPr/>
        <p:txBody>
          <a:bodyPr/>
          <a:lstStyle/>
          <a:p>
            <a:pPr algn="ctr"/>
            <a:r>
              <a:rPr lang="en-US" b="1" dirty="0"/>
              <a:t>1 changes </a:t>
            </a:r>
            <a:endParaRPr lang="en-IN" dirty="0"/>
          </a:p>
          <a:p>
            <a:pPr algn="ctr"/>
            <a:r>
              <a:rPr lang="en-US" b="1" dirty="0"/>
              <a:t>2 Complexity</a:t>
            </a:r>
            <a:endParaRPr lang="en-IN" dirty="0"/>
          </a:p>
          <a:p>
            <a:pPr algn="ctr"/>
            <a:r>
              <a:rPr lang="en-US" b="1" dirty="0"/>
              <a:t>3 Mistakes and error</a:t>
            </a:r>
            <a:endParaRPr lang="en-IN" dirty="0"/>
          </a:p>
          <a:p>
            <a:pPr algn="ctr"/>
            <a:r>
              <a:rPr lang="en-US" b="1" dirty="0"/>
              <a:t>4 Delegation of Authority</a:t>
            </a:r>
            <a:endParaRPr lang="en-IN" dirty="0"/>
          </a:p>
          <a:p>
            <a:pPr algn="ctr"/>
            <a:r>
              <a:rPr lang="en-US" b="1" dirty="0"/>
              <a:t>5 Conformance</a:t>
            </a:r>
            <a:endParaRPr lang="en-IN" dirty="0"/>
          </a:p>
          <a:p>
            <a:endParaRPr lang="en-IN" dirty="0"/>
          </a:p>
        </p:txBody>
      </p:sp>
    </p:spTree>
    <p:extLst>
      <p:ext uri="{BB962C8B-B14F-4D97-AF65-F5344CB8AC3E}">
        <p14:creationId xmlns:p14="http://schemas.microsoft.com/office/powerpoint/2010/main" val="369444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Importance / Advantages of </a:t>
            </a:r>
            <a:r>
              <a:rPr lang="en-US" b="1" u="sng" dirty="0" smtClean="0"/>
              <a:t>Control</a:t>
            </a:r>
            <a:endParaRPr lang="en-IN" dirty="0"/>
          </a:p>
        </p:txBody>
      </p:sp>
      <p:sp>
        <p:nvSpPr>
          <p:cNvPr id="3" name="Content Placeholder 2"/>
          <p:cNvSpPr>
            <a:spLocks noGrp="1"/>
          </p:cNvSpPr>
          <p:nvPr>
            <p:ph idx="1"/>
          </p:nvPr>
        </p:nvSpPr>
        <p:spPr/>
        <p:txBody>
          <a:bodyPr>
            <a:normAutofit fontScale="62500" lnSpcReduction="20000"/>
          </a:bodyPr>
          <a:lstStyle/>
          <a:p>
            <a:r>
              <a:rPr lang="en-US" b="1" dirty="0"/>
              <a:t>1 policy verification</a:t>
            </a:r>
            <a:endParaRPr lang="en-IN" dirty="0"/>
          </a:p>
          <a:p>
            <a:r>
              <a:rPr lang="en-US" b="1" dirty="0"/>
              <a:t>2 Foundation of future work</a:t>
            </a:r>
            <a:endParaRPr lang="en-IN" dirty="0"/>
          </a:p>
          <a:p>
            <a:r>
              <a:rPr lang="en-US" b="1" dirty="0"/>
              <a:t>3 Removal of managerial weakness</a:t>
            </a:r>
            <a:endParaRPr lang="en-IN" dirty="0"/>
          </a:p>
          <a:p>
            <a:r>
              <a:rPr lang="en-US" b="1" dirty="0"/>
              <a:t>4 Establishment of co- ordination and integration</a:t>
            </a:r>
            <a:endParaRPr lang="en-IN" dirty="0"/>
          </a:p>
          <a:p>
            <a:r>
              <a:rPr lang="en-US" b="1" dirty="0"/>
              <a:t>5 Advantages of decentralization</a:t>
            </a:r>
            <a:endParaRPr lang="en-IN" dirty="0"/>
          </a:p>
          <a:p>
            <a:r>
              <a:rPr lang="en-US" b="1" dirty="0"/>
              <a:t>6 Supervision of work as per pre- determined standard</a:t>
            </a:r>
            <a:endParaRPr lang="en-IN" dirty="0"/>
          </a:p>
          <a:p>
            <a:r>
              <a:rPr lang="en-US" b="1" dirty="0"/>
              <a:t>7  Getting accurate things done</a:t>
            </a:r>
            <a:endParaRPr lang="en-IN" dirty="0"/>
          </a:p>
          <a:p>
            <a:r>
              <a:rPr lang="en-US" b="1" dirty="0"/>
              <a:t>8 Provisions for corrective actions</a:t>
            </a:r>
            <a:endParaRPr lang="en-IN" dirty="0"/>
          </a:p>
          <a:p>
            <a:r>
              <a:rPr lang="en-US" b="1" dirty="0"/>
              <a:t>9 removal of differences between expectations and achievements</a:t>
            </a:r>
            <a:endParaRPr lang="en-IN" dirty="0"/>
          </a:p>
          <a:p>
            <a:r>
              <a:rPr lang="en-US" b="1" dirty="0"/>
              <a:t>10 Protections against wastage of time , resources and capacities </a:t>
            </a:r>
            <a:endParaRPr lang="en-IN" dirty="0"/>
          </a:p>
          <a:p>
            <a:r>
              <a:rPr lang="en-US" b="1" dirty="0"/>
              <a:t>11 Establishment of discipline and order</a:t>
            </a:r>
            <a:endParaRPr lang="en-IN" dirty="0"/>
          </a:p>
          <a:p>
            <a:r>
              <a:rPr lang="en-US" b="1" dirty="0"/>
              <a:t>12 Creation of encouragement and inspiration</a:t>
            </a:r>
            <a:endParaRPr lang="en-IN" dirty="0"/>
          </a:p>
          <a:p>
            <a:r>
              <a:rPr lang="en-US" b="1" dirty="0"/>
              <a:t>13 Increases in productivity</a:t>
            </a:r>
            <a:endParaRPr lang="en-IN" dirty="0"/>
          </a:p>
          <a:p>
            <a:r>
              <a:rPr lang="en-US" b="1" dirty="0"/>
              <a:t>14 Advantages of decision- </a:t>
            </a:r>
            <a:r>
              <a:rPr lang="en-US" b="1" dirty="0" smtClean="0"/>
              <a:t>making</a:t>
            </a:r>
            <a:endParaRPr lang="en-IN" dirty="0"/>
          </a:p>
        </p:txBody>
      </p:sp>
    </p:spTree>
    <p:extLst>
      <p:ext uri="{BB962C8B-B14F-4D97-AF65-F5344CB8AC3E}">
        <p14:creationId xmlns:p14="http://schemas.microsoft.com/office/powerpoint/2010/main" val="3191209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a:t>LIMITATIONS/ DISADVANTAGES OF CONTROL </a:t>
            </a:r>
            <a:endParaRPr lang="en-IN" sz="3200" dirty="0"/>
          </a:p>
        </p:txBody>
      </p:sp>
      <p:sp>
        <p:nvSpPr>
          <p:cNvPr id="3" name="Content Placeholder 2"/>
          <p:cNvSpPr>
            <a:spLocks noGrp="1"/>
          </p:cNvSpPr>
          <p:nvPr>
            <p:ph idx="1"/>
          </p:nvPr>
        </p:nvSpPr>
        <p:spPr/>
        <p:txBody>
          <a:bodyPr>
            <a:normAutofit fontScale="92500" lnSpcReduction="20000"/>
          </a:bodyPr>
          <a:lstStyle/>
          <a:p>
            <a:r>
              <a:rPr lang="en-US" b="1" dirty="0"/>
              <a:t>1 Difficulty in determination of control</a:t>
            </a:r>
            <a:endParaRPr lang="en-IN" dirty="0"/>
          </a:p>
          <a:p>
            <a:r>
              <a:rPr lang="en-US" b="1" dirty="0"/>
              <a:t>2 faulty evaluation process</a:t>
            </a:r>
            <a:endParaRPr lang="en-IN" dirty="0"/>
          </a:p>
          <a:p>
            <a:r>
              <a:rPr lang="en-US" b="1" dirty="0"/>
              <a:t>3 Difficult in implementation of corrective measures</a:t>
            </a:r>
            <a:endParaRPr lang="en-IN" dirty="0"/>
          </a:p>
          <a:p>
            <a:r>
              <a:rPr lang="en-US" b="1" dirty="0"/>
              <a:t>4 Reduction in production and disturbance in Industrial peace</a:t>
            </a:r>
            <a:endParaRPr lang="en-IN" dirty="0"/>
          </a:p>
          <a:p>
            <a:r>
              <a:rPr lang="en-US" b="1" dirty="0"/>
              <a:t>5 lack of flexibility</a:t>
            </a:r>
            <a:endParaRPr lang="en-IN" dirty="0"/>
          </a:p>
          <a:p>
            <a:r>
              <a:rPr lang="en-US" b="1" dirty="0"/>
              <a:t>6 Disadvantages in identifying actual reasons of failure</a:t>
            </a:r>
            <a:endParaRPr lang="en-IN" dirty="0"/>
          </a:p>
          <a:p>
            <a:r>
              <a:rPr lang="en-US" b="1" dirty="0"/>
              <a:t>7 Expensive process</a:t>
            </a:r>
            <a:endParaRPr lang="en-IN" dirty="0"/>
          </a:p>
        </p:txBody>
      </p:sp>
    </p:spTree>
    <p:extLst>
      <p:ext uri="{BB962C8B-B14F-4D97-AF65-F5344CB8AC3E}">
        <p14:creationId xmlns:p14="http://schemas.microsoft.com/office/powerpoint/2010/main" val="843387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284</Words>
  <Application>Microsoft Office PowerPoint</Application>
  <PresentationFormat>On-screen Show (4:3)</PresentationFormat>
  <Paragraphs>48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KHATRA ADIBASI MAHAVIDYALAYA       E-Content            Department : Commerce Semester: I (Honours) Session: 2018-2019 Subject : Management Theory ( BCOMH 103 GE-1 ) Topic: CONTROL Name of Teacher : Prof. Kalyan Kanti Dutta </vt:lpstr>
      <vt:lpstr> Control is a process of which tries to find out deviations between planned performance and actual performance and suggest collective actions wherever those are needed. It is a process which measures weather the work is accomplished according to predetermined standards and to determine there are deviations through comparison with the actual performance and take collective actions to ensure that the enterprise goal and plans are realized.</vt:lpstr>
      <vt:lpstr>Features of control</vt:lpstr>
      <vt:lpstr>Organisational Factors Creating the Needs of Control </vt:lpstr>
      <vt:lpstr>Importance / Advantages of Control</vt:lpstr>
      <vt:lpstr>LIMITATIONS/ DISADVANTAGES OF CONTROL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E-Content            Department : Commerce Semester: I (Honours)     Session: 2018-2019 Subject : Management Theory ( BCOMH 103 GE-1 ) Topic: CONTROL Name of Teacher : Prof. Kalyan Kanti Dutta </dc:title>
  <dc:creator>Hirak</dc:creator>
  <cp:lastModifiedBy>Hirak</cp:lastModifiedBy>
  <cp:revision>3</cp:revision>
  <dcterms:created xsi:type="dcterms:W3CDTF">2023-01-09T07:06:20Z</dcterms:created>
  <dcterms:modified xsi:type="dcterms:W3CDTF">2023-01-09T07:16:00Z</dcterms:modified>
</cp:coreProperties>
</file>